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9926638" cy="67976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B"/>
    <a:srgbClr val="00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2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3148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0191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712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" y="0"/>
            <a:ext cx="10678634" cy="755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79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69041" y="398352"/>
            <a:ext cx="553998" cy="68353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r"/>
            <a:r>
              <a:rPr lang="en-US" altLang="ja-JP" sz="2400" dirty="0">
                <a:solidFill>
                  <a:srgbClr val="005BAB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〈</a:t>
            </a:r>
            <a:r>
              <a:rPr lang="ja-JP" altLang="en-US" sz="2400" dirty="0">
                <a:solidFill>
                  <a:srgbClr val="005BAB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団体名等ご自由にご記載ください</a:t>
            </a:r>
            <a:r>
              <a:rPr lang="en-US" altLang="ja-JP" sz="2400" dirty="0">
                <a:solidFill>
                  <a:srgbClr val="005BAB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〉</a:t>
            </a:r>
            <a:endParaRPr kumimoji="1" lang="ja-JP" altLang="en-US" sz="2400" dirty="0">
              <a:solidFill>
                <a:srgbClr val="005BAB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415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8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HGSｺﾞｼｯｸM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pc0001142</dc:creator>
  <cp:lastModifiedBy>松岡 亜希子</cp:lastModifiedBy>
  <cp:revision>12</cp:revision>
  <cp:lastPrinted>2021-02-17T06:21:26Z</cp:lastPrinted>
  <dcterms:created xsi:type="dcterms:W3CDTF">2021-02-01T02:33:24Z</dcterms:created>
  <dcterms:modified xsi:type="dcterms:W3CDTF">2021-02-17T09:22:45Z</dcterms:modified>
</cp:coreProperties>
</file>