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8" r:id="rId2"/>
  </p:sldIdLst>
  <p:sldSz cx="7559675" cy="10691813"/>
  <p:notesSz cx="6807200" cy="9939338"/>
  <p:defaultTextStyle>
    <a:defPPr>
      <a:defRPr lang="ja-JP"/>
    </a:defPPr>
    <a:lvl1pPr marL="0" algn="l" defTabSz="995507" rtl="0" eaLnBrk="1" latinLnBrk="0" hangingPunct="1">
      <a:defRPr kumimoji="1" sz="1960" kern="1200">
        <a:solidFill>
          <a:schemeClr val="tx1"/>
        </a:solidFill>
        <a:latin typeface="+mn-lt"/>
        <a:ea typeface="+mn-ea"/>
        <a:cs typeface="+mn-cs"/>
      </a:defRPr>
    </a:lvl1pPr>
    <a:lvl2pPr marL="497754" algn="l" defTabSz="995507" rtl="0" eaLnBrk="1" latinLnBrk="0" hangingPunct="1">
      <a:defRPr kumimoji="1" sz="1960" kern="1200">
        <a:solidFill>
          <a:schemeClr val="tx1"/>
        </a:solidFill>
        <a:latin typeface="+mn-lt"/>
        <a:ea typeface="+mn-ea"/>
        <a:cs typeface="+mn-cs"/>
      </a:defRPr>
    </a:lvl2pPr>
    <a:lvl3pPr marL="995507" algn="l" defTabSz="995507" rtl="0" eaLnBrk="1" latinLnBrk="0" hangingPunct="1">
      <a:defRPr kumimoji="1" sz="1960" kern="1200">
        <a:solidFill>
          <a:schemeClr val="tx1"/>
        </a:solidFill>
        <a:latin typeface="+mn-lt"/>
        <a:ea typeface="+mn-ea"/>
        <a:cs typeface="+mn-cs"/>
      </a:defRPr>
    </a:lvl3pPr>
    <a:lvl4pPr marL="1493261" algn="l" defTabSz="995507" rtl="0" eaLnBrk="1" latinLnBrk="0" hangingPunct="1">
      <a:defRPr kumimoji="1" sz="1960" kern="1200">
        <a:solidFill>
          <a:schemeClr val="tx1"/>
        </a:solidFill>
        <a:latin typeface="+mn-lt"/>
        <a:ea typeface="+mn-ea"/>
        <a:cs typeface="+mn-cs"/>
      </a:defRPr>
    </a:lvl4pPr>
    <a:lvl5pPr marL="1991015" algn="l" defTabSz="995507" rtl="0" eaLnBrk="1" latinLnBrk="0" hangingPunct="1">
      <a:defRPr kumimoji="1" sz="1960" kern="1200">
        <a:solidFill>
          <a:schemeClr val="tx1"/>
        </a:solidFill>
        <a:latin typeface="+mn-lt"/>
        <a:ea typeface="+mn-ea"/>
        <a:cs typeface="+mn-cs"/>
      </a:defRPr>
    </a:lvl5pPr>
    <a:lvl6pPr marL="2488768" algn="l" defTabSz="995507" rtl="0" eaLnBrk="1" latinLnBrk="0" hangingPunct="1">
      <a:defRPr kumimoji="1" sz="1960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995507" rtl="0" eaLnBrk="1" latinLnBrk="0" hangingPunct="1">
      <a:defRPr kumimoji="1" sz="1960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995507" rtl="0" eaLnBrk="1" latinLnBrk="0" hangingPunct="1">
      <a:defRPr kumimoji="1" sz="1960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995507" rtl="0" eaLnBrk="1" latinLnBrk="0" hangingPunct="1">
      <a:defRPr kumimoji="1" sz="196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BAB"/>
    <a:srgbClr val="004797"/>
    <a:srgbClr val="009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44" d="100"/>
          <a:sy n="44" d="100"/>
        </p:scale>
        <p:origin x="22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1" d="100"/>
          <a:sy n="81" d="100"/>
        </p:scale>
        <p:origin x="3990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0A9528-FA93-4200-9A92-C72BC8CD86E4}" type="datetimeFigureOut">
              <a:rPr kumimoji="1" lang="ja-JP" altLang="en-US" smtClean="0"/>
              <a:t>2021/2/17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1243013"/>
            <a:ext cx="237172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C9BF7F-EBAB-45FE-B3F0-A2A35B673D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36756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1pPr>
    <a:lvl2pPr marL="497754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2pPr>
    <a:lvl3pPr marL="995507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3pPr>
    <a:lvl4pPr marL="1493261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4pPr>
    <a:lvl5pPr marL="1991015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5pPr>
    <a:lvl6pPr marL="2488768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7562269" cy="10691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5942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562269" cy="10691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2919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8" y="11473"/>
            <a:ext cx="7546037" cy="10668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0197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368300" y="9791700"/>
            <a:ext cx="680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dirty="0">
                <a:solidFill>
                  <a:srgbClr val="005BAB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  <a:cs typeface="源柔ゴシックP Bold" panose="020B0602020203020207" pitchFamily="50" charset="-128"/>
              </a:rPr>
              <a:t>＜団体名等ご自由にご記載ください＞</a:t>
            </a:r>
            <a:endParaRPr kumimoji="1" lang="ja-JP" altLang="en-US" sz="2400" dirty="0">
              <a:solidFill>
                <a:srgbClr val="005BAB"/>
              </a:solidFill>
              <a:latin typeface="HGSｺﾞｼｯｸM" panose="020B0600000000000000" pitchFamily="50" charset="-128"/>
              <a:ea typeface="HGSｺﾞｼｯｸM" panose="020B0600000000000000" pitchFamily="50" charset="-128"/>
              <a:cs typeface="源柔ゴシックP Bold" panose="020B0602020203020207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819082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457</TotalTime>
  <Words>8</Words>
  <Application>Microsoft Office PowerPoint</Application>
  <PresentationFormat>ユーザー設定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HGSｺﾞｼｯｸM</vt:lpstr>
      <vt:lpstr>Arial</vt:lpstr>
      <vt:lpstr>Calibri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pc0001142</dc:creator>
  <cp:lastModifiedBy>松岡 亜希子</cp:lastModifiedBy>
  <cp:revision>11</cp:revision>
  <cp:lastPrinted>2021-01-15T04:20:52Z</cp:lastPrinted>
  <dcterms:created xsi:type="dcterms:W3CDTF">2021-01-15T03:46:49Z</dcterms:created>
  <dcterms:modified xsi:type="dcterms:W3CDTF">2021-02-17T09:17:38Z</dcterms:modified>
</cp:coreProperties>
</file>