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7559675" cy="10691813"/>
  <p:notesSz cx="6807200" cy="9939338"/>
  <p:defaultTextStyle>
    <a:defPPr>
      <a:defRPr lang="ja-JP"/>
    </a:defPPr>
    <a:lvl1pPr marL="0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004797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A9528-FA93-4200-9A92-C72BC8CD86E4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9BF7F-EBAB-45FE-B3F0-A2A35B673D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675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562269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4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62269" cy="1069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1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" y="11473"/>
            <a:ext cx="7546037" cy="1066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9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68300" y="9791700"/>
            <a:ext cx="680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rgbClr val="005BAB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源柔ゴシックP Bold" panose="020B0602020203020207" pitchFamily="50" charset="-128"/>
              </a:rPr>
              <a:t>＜団体名等ご自由にご記載ください＞</a:t>
            </a:r>
            <a:endParaRPr kumimoji="1" lang="ja-JP" altLang="en-US" sz="2400" dirty="0">
              <a:solidFill>
                <a:srgbClr val="005BAB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源柔ゴシックP Bold" panose="020B06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90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8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HGSｺﾞｼｯｸM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pc0001142</dc:creator>
  <cp:lastModifiedBy>松岡 亜希子</cp:lastModifiedBy>
  <cp:revision>11</cp:revision>
  <cp:lastPrinted>2021-01-15T04:20:52Z</cp:lastPrinted>
  <dcterms:created xsi:type="dcterms:W3CDTF">2021-01-15T03:46:49Z</dcterms:created>
  <dcterms:modified xsi:type="dcterms:W3CDTF">2021-02-17T09:17:38Z</dcterms:modified>
</cp:coreProperties>
</file>